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7" d="100"/>
          <a:sy n="67" d="100"/>
        </p:scale>
        <p:origin x="-146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2017/5/16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UI</a:t>
            </a:r>
            <a:r>
              <a:rPr lang="zh-TW" altLang="en-US" dirty="0" smtClean="0"/>
              <a:t> </a:t>
            </a:r>
            <a:r>
              <a:rPr lang="en-US" altLang="zh-TW" dirty="0" smtClean="0"/>
              <a:t>Design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110319032</a:t>
            </a:r>
            <a:r>
              <a:rPr lang="zh-TW" altLang="en-US" dirty="0" smtClean="0"/>
              <a:t>江宛庭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9676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APP</a:t>
            </a:r>
            <a:r>
              <a:rPr lang="zh-TW" altLang="en-US" dirty="0" smtClean="0"/>
              <a:t>名稱 </a:t>
            </a:r>
            <a:r>
              <a:rPr lang="en-US" altLang="zh-TW" dirty="0" smtClean="0"/>
              <a:t>: </a:t>
            </a:r>
            <a:r>
              <a:rPr lang="zh-TW" altLang="zh-TW" dirty="0" smtClean="0"/>
              <a:t>薪</a:t>
            </a:r>
            <a:r>
              <a:rPr lang="zh-TW" altLang="zh-TW" dirty="0"/>
              <a:t>傳</a:t>
            </a:r>
            <a:r>
              <a:rPr lang="en-US" altLang="zh-TW" dirty="0"/>
              <a:t>(</a:t>
            </a:r>
            <a:r>
              <a:rPr lang="en-US" altLang="zh-TW" dirty="0" err="1"/>
              <a:t>iTaiwan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zh-TW" dirty="0" smtClean="0"/>
              <a:t>概念簡介</a:t>
            </a:r>
            <a:r>
              <a:rPr lang="zh-TW" altLang="en-US" dirty="0" smtClean="0"/>
              <a:t> </a:t>
            </a:r>
            <a:r>
              <a:rPr lang="en-US" altLang="zh-TW" dirty="0" smtClean="0"/>
              <a:t>:</a:t>
            </a:r>
            <a:r>
              <a:rPr lang="zh-TW" altLang="en-US" dirty="0" smtClean="0"/>
              <a:t> </a:t>
            </a:r>
            <a:endParaRPr lang="zh-TW" altLang="zh-TW" dirty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zh-TW" altLang="zh-TW" dirty="0" smtClean="0"/>
              <a:t>「</a:t>
            </a:r>
            <a:r>
              <a:rPr lang="zh-TW" altLang="zh-TW" dirty="0"/>
              <a:t>薪傳</a:t>
            </a:r>
            <a:r>
              <a:rPr lang="en-US" altLang="zh-TW" dirty="0"/>
              <a:t>(</a:t>
            </a:r>
            <a:r>
              <a:rPr lang="en-US" altLang="zh-TW" dirty="0" err="1"/>
              <a:t>iTaiwan</a:t>
            </a:r>
            <a:r>
              <a:rPr lang="en-US" altLang="zh-TW" dirty="0"/>
              <a:t>)</a:t>
            </a:r>
            <a:r>
              <a:rPr lang="zh-TW" altLang="zh-TW" dirty="0"/>
              <a:t>」是一款希望能傳承台灣傳統文化的應用程式，提供一個便捷的平台，從童玩、工藝等為出發點，透過實作、學習來讓更多人一同參與，並且加上資訊的來往流通，藉由</a:t>
            </a:r>
            <a:r>
              <a:rPr lang="en-US" altLang="zh-TW" dirty="0"/>
              <a:t>APP</a:t>
            </a:r>
            <a:r>
              <a:rPr lang="zh-TW" altLang="zh-TW" dirty="0"/>
              <a:t>分享周邊有關傳統文化的樂趣，達到文化傳承的目的。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2108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(</a:t>
            </a:r>
            <a:r>
              <a:rPr lang="zh-TW" altLang="en-US" dirty="0" smtClean="0"/>
              <a:t>一</a:t>
            </a:r>
            <a:r>
              <a:rPr lang="en-US" altLang="zh-TW" dirty="0" smtClean="0"/>
              <a:t>)</a:t>
            </a:r>
            <a:r>
              <a:rPr lang="zh-TW" altLang="en-US" dirty="0" smtClean="0"/>
              <a:t>簡單風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	</a:t>
            </a:r>
            <a:r>
              <a:rPr lang="zh-TW" altLang="en-US" dirty="0" smtClean="0"/>
              <a:t>簡單清晰的畫面呈現，分項易懂清楚，整體畫面以單一色調設計，提供給喜歡簡潔風格的使用者。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0477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1026" name="Picture 2" descr="C:\Users\AS2\Documents\宛庭的資料夾\三下\app\wk11\done\2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548680"/>
            <a:ext cx="3312368" cy="5891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S2\Documents\宛庭的資料夾\三下\app\wk11\done\2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548678"/>
            <a:ext cx="3312368" cy="5891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868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(</a:t>
            </a:r>
            <a:r>
              <a:rPr lang="zh-TW" altLang="en-US" dirty="0" smtClean="0"/>
              <a:t>二</a:t>
            </a:r>
            <a:r>
              <a:rPr lang="en-US" altLang="zh-TW" dirty="0" smtClean="0"/>
              <a:t>)</a:t>
            </a:r>
            <a:r>
              <a:rPr lang="zh-TW" altLang="en-US" dirty="0" smtClean="0"/>
              <a:t>互動風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	</a:t>
            </a:r>
            <a:r>
              <a:rPr lang="zh-TW" altLang="en-US" dirty="0" smtClean="0"/>
              <a:t>傳統文化的</a:t>
            </a:r>
            <a:r>
              <a:rPr lang="en-US" altLang="zh-TW" dirty="0" smtClean="0"/>
              <a:t>APP</a:t>
            </a:r>
            <a:r>
              <a:rPr lang="zh-TW" altLang="en-US" dirty="0" smtClean="0"/>
              <a:t>，希望能在視覺上加入點傳統特色，以「宜蘭傳藝中心」為主視覺設計，希望加入視差動畫來凸顯整體畫面的互動性；下方設計也以簡單的卡片形式呈現，整體希望能增加畫面的娛樂性，提供給喜歡互動的使用者使用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2180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050" name="Picture 2" descr="C:\Users\AS2\Documents\宛庭的資料夾\三下\app\wk11\done\1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745" y="560545"/>
            <a:ext cx="3191585" cy="5676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AS2\Documents\宛庭的資料夾\三下\app\wk11\done\1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2783" y="548680"/>
            <a:ext cx="3191585" cy="5676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907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清晰度">
  <a:themeElements>
    <a:clrScheme name="清晰度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古典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清晰度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Clarity</Template>
  <TotalTime>34</TotalTime>
  <Words>27</Words>
  <Application>Microsoft Office PowerPoint</Application>
  <PresentationFormat>如螢幕大小 (4:3)</PresentationFormat>
  <Paragraphs>9</Paragraphs>
  <Slides>6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7" baseType="lpstr">
      <vt:lpstr>清晰度</vt:lpstr>
      <vt:lpstr>UI Design</vt:lpstr>
      <vt:lpstr>APP名稱 : 薪傳(iTaiwan)</vt:lpstr>
      <vt:lpstr>(一)簡單風</vt:lpstr>
      <vt:lpstr>PowerPoint 簡報</vt:lpstr>
      <vt:lpstr>(二)互動風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UI Design</dc:title>
  <dc:creator>江宛庭</dc:creator>
  <cp:lastModifiedBy>AS2</cp:lastModifiedBy>
  <cp:revision>10</cp:revision>
  <dcterms:created xsi:type="dcterms:W3CDTF">2017-05-13T17:23:19Z</dcterms:created>
  <dcterms:modified xsi:type="dcterms:W3CDTF">2017-05-16T02:19:25Z</dcterms:modified>
</cp:coreProperties>
</file>

<file path=docProps/thumbnail.jpeg>
</file>